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46130" cy="1421475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Water Commission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512916"/>
            <a:ext cx="11288683" cy="507907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15, 2018 </a:t>
            </a:r>
          </a:p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	Representative Paul Torkelson - presiding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Senator Chuck Wiger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Jim Stark, Director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Wastewater and storm water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Finances for infrastructure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97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Keeping water on the land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Targeted efficient incentives for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bmps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impacts on groundwater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69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state for water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Monitoring/information/education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 healthy soil/healthy water programs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790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 – “Reading between the lines”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88137" y="2144901"/>
            <a:ext cx="10947788" cy="400807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Confirms the stakeholder ranking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much separation among our important recommendations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Aligns with governor’s town hall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prioritize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agency capacity are drivers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Multi-year process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76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recommendations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Grouped in three bins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328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1: focused legislation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targeted topic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term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increase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service connection fee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817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2: Legislation that adds to agencies’ missions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Broader, more complex issues that supplement existing missions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Longer-term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expand role of drainage working group, or create equivalent, to address all water retention issues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996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3: legislation that creates new initiatives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Broad issues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term goals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source water protection for rivers that supply drinking water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449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themes (part 1)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Fits with governor’s round table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water Is a statewide issue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impacts of all land uses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 long and short term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information for decisions – education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from assessing to implementing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942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themes (part 2)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bmps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the land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realistic targets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 results/manage adaptively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incentives rather than regulation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locally with agency direction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05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37114"/>
            <a:ext cx="10363826" cy="46320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Minutes September 2019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Recommendations – Jim Stark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Clean Water Goals – Chris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Elvrum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 Testimony: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Pollack, Facilitator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LWC Recommendations: Representative Torkelson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188" lvl="1" indent="-230188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Meetings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289761" cy="104791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2050897"/>
            <a:ext cx="10363826" cy="44695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Revise issue statements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Revise recommendations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consensus from lwc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from stakeholders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Consolidate recommendations into recommendation themes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LWC consensus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revisions –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to legislature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briefings with environmental committees/agency staff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3021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meeting schedule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Second round of stakeholder meetings – October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Future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LWc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meetings: discuss meeting times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October 15 at 1:00 p.m. (Recommendation consensus)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November 13  (Recommendations to legislature)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December 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97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34568"/>
            <a:ext cx="10364451" cy="2056318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Bernard MT Condensed" panose="02050806060905020404" pitchFamily="18" charset="0"/>
              </a:rPr>
              <a:t>Thanks!</a:t>
            </a:r>
            <a:endParaRPr lang="en-US" sz="6000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3990886"/>
            <a:ext cx="10363826" cy="141005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7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LWC Issues &amp; Recommendations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10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Reminder – Six Water Issues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Wastewater/Storm Water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Drinking Water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Groundwater Sustainability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 lakes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retention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state of waters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02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79591" y="1879982"/>
            <a:ext cx="10363826" cy="44695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LWC Guidance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Governor’s town hall meetings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Stakeholder suggestions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Existing documents and reports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u="sng" dirty="0" smtClean="0"/>
              <a:t>Based on those: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Background papers – available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Recs by issue – available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Stakeholder meetings and direction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Ranking recommendations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Survey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Consolidation of recommendations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Commission consensus</a:t>
            </a: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Legislative discussions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1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firm foundation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388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1989 – GW Act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1999 – USGS sustainability report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 – G16 Impaired waters plan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mpca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2005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report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 – clean water legacy act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enrtf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sustainability report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 – clean water amendment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 – legislative water sustainability framework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sustainability report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management area plans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– freshwater society reports on water sustainability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9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 stakeholder meetings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issue paper with details – available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recommendations by issue – available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Consolidated and ranked issues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53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Drinking water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4920" y="2426912"/>
            <a:ext cx="11827379" cy="366623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water protection for rivers providing drinking water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30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Groundwater sustainability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 vulnerable aquifers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and increase monitoring, including water budgets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330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for managing lakes sustainability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use of conservation easements to protect sentinel lakes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3214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79</TotalTime>
  <Words>537</Words>
  <Application>Microsoft Office PowerPoint</Application>
  <PresentationFormat>Widescreen</PresentationFormat>
  <Paragraphs>130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Bernard MT Condensed</vt:lpstr>
      <vt:lpstr>Courier New</vt:lpstr>
      <vt:lpstr>Times New Roman</vt:lpstr>
      <vt:lpstr>Tw Cen MT</vt:lpstr>
      <vt:lpstr>Wingdings</vt:lpstr>
      <vt:lpstr>Droplet</vt:lpstr>
      <vt:lpstr>Legislative Water Commission</vt:lpstr>
      <vt:lpstr>Agenda</vt:lpstr>
      <vt:lpstr>2019 LWC Issues &amp; Recommendations</vt:lpstr>
      <vt:lpstr>Process</vt:lpstr>
      <vt:lpstr>A firm foundation</vt:lpstr>
      <vt:lpstr>Five stakeholder meetings outcomes</vt:lpstr>
      <vt:lpstr>Drinking water</vt:lpstr>
      <vt:lpstr>Groundwater sustainability</vt:lpstr>
      <vt:lpstr>Lakes</vt:lpstr>
      <vt:lpstr>Wastewater and storm water</vt:lpstr>
      <vt:lpstr>Keeping water on the land</vt:lpstr>
      <vt:lpstr>Future state for water</vt:lpstr>
      <vt:lpstr>Survey – “Reading between the lines”</vt:lpstr>
      <vt:lpstr>Draft recommendations</vt:lpstr>
      <vt:lpstr>Group 1: focused legislation</vt:lpstr>
      <vt:lpstr>Group 2: Legislation that adds to agencies’ missions</vt:lpstr>
      <vt:lpstr>Group 3: legislation that creates new initiatives</vt:lpstr>
      <vt:lpstr>Common themes (part 1)</vt:lpstr>
      <vt:lpstr>Common themes (part 2)</vt:lpstr>
      <vt:lpstr>Next steps</vt:lpstr>
      <vt:lpstr>2018 meeting schedule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11</cp:revision>
  <dcterms:created xsi:type="dcterms:W3CDTF">2018-09-20T15:49:42Z</dcterms:created>
  <dcterms:modified xsi:type="dcterms:W3CDTF">2018-10-15T21:42:50Z</dcterms:modified>
</cp:coreProperties>
</file>